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48" r:id="rId4"/>
  </p:sldMasterIdLst>
  <p:sldIdLst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478E-E236-4C41-894D-DCF0840B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E4649-C649-4375-8D48-8A46E2E56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880E-0307-4704-80C1-EDE6F426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B64B-B6D3-49CC-BF9D-4534B777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1E196-4712-4B3E-8AE3-3A9EDE55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5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F996-E78A-46F6-99BE-D9D4647A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66BEA-32A7-4871-96F6-C2BA023DF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3F23-2756-4E97-93D5-0B74C17B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92FD-1BB1-46CD-9773-2EF25F31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2CD50-2734-4072-A82A-76AF5253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30BBC-60A1-422B-B245-5CBE488AB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6F491-12FC-4912-A252-19C2C96E0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641A-675B-48EE-B784-FF085D54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6230C-AE51-4FE7-BF03-DBF0682E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C78EC-E7D7-41E6-B373-9F7DC0A8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12EB-E82A-488D-B07C-12317DFFD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CA227-0D10-4E1D-B02E-145045B72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8FA5-9DD0-4449-BA8A-4826FA18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3B99F-59E5-4193-9598-86A16CA5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9B0A-A1ED-4F6B-B2D4-3CE9C76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7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F591-A9AE-4272-AB89-15ED04BE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4C779-A13E-49F3-BD26-1221712A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FE07-D738-416B-A5C3-329A9DF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B6F92-9339-4F4B-984D-57FDD96D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3B9B-56BF-4F00-B868-BA3626D2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26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9943-7368-4BAE-BDD7-3CC3FFD0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0CAF3-E35B-4EE2-B8A5-6E8E2DB7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AA29-F373-4C6F-AB48-6637A21B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6CBD6-B14C-43EB-8E34-66E5362C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A44C6-0371-44DD-B74F-4D11B00D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9A4-F2E6-4EE7-8061-A9344A3B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F858-600B-4EEA-892D-07B209D8F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23540-2E3F-44E2-979D-309DB192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280AC-0B36-451B-8728-21C439EA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AAB8C-79B6-4F7E-A35D-AD94BDF0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DB3DE-04AE-4563-BA29-8696C745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38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75F0-DAB1-4D36-AC4D-1E3E3801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BF39D-D12A-46D4-89F6-D964AC2A4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D9CC4-CA0F-43FA-8F2A-85CD1F8A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1E5A1-2D1D-40F8-BD18-D8EEA4F8E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6323D-CB23-40C4-9EBF-4A14398D6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CD98E-73C7-4045-A9C2-CCE58DF8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86C70-8BAC-4F33-8CAA-EA3E175F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6C58F-9CDC-4F0B-8697-84169221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CC0E-4E95-49AE-A7B3-55A781CF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F19FB-E8CA-46CE-9447-BDA97D38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E1B4D-63C4-4A71-BBBF-F79CB8E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9AC80-B155-41D4-8783-B8AC6670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4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83C60-9FCF-45F6-9BE6-A715AEB5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32395-E160-4365-A7EB-96A4BE09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E1837-1AD6-49D8-87BC-FC5E0C48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5BED-DD2D-43DC-8C51-68AA4632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43EB-A219-4B95-A1A7-46B7B37EE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63735-147A-40F8-A446-0FE3A289A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C28C0-3DDB-43FA-8D15-12658008F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B1E33-20F2-4849-AAD5-CD061D01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0D6A-B560-4E24-8743-E13E5C47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C9D7-EF89-4213-A9DA-957B4C21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71CEC-0730-4972-BCDB-52A352DC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BDD69-1236-4CB7-9A64-BA6A3CD4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590CC-C31A-4502-A3A8-4916FD55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68B3-5B47-4A47-B5BA-ADA3CE6E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1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7DE1-9F7B-4191-81EB-56B74A45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6E508-156D-4DC3-A4BA-24743D1A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BCCDB-FD2A-4934-9F25-8955C98C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41672-CE4F-43BC-AEFD-536F0F5C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792D7-DB37-4983-BFF1-5C07826C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971-F756-48E8-A1E3-9B3378CA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75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58DF-50B7-46D2-A735-0187614C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3139D-ED6F-4BD6-A0F0-73E3963E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61ACF-FDD7-4A13-B7B5-4B548511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26F49-C4AC-47C9-8430-E73211FA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067F-CEE4-4214-B425-B3CA8861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62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AAF15-D027-4AC4-ADAD-6B33CA95F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745CD-3D19-4676-BE9E-93BE588F6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8B21-A92E-4C32-9410-D0C9DFB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1C7E-CC32-4049-8BA9-B333E4D8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A0B47-6E4B-4C06-8514-AD1072C6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0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D954-4903-49AC-A3B4-66CACBBF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2E20-21BE-4C2A-9836-1F1F6A6A5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558F-29A5-4064-B9A9-11F81DCA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3F4CA-465B-46D7-A151-124E15BD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E50D-4C30-43EA-B8FB-A67FE746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2DCB-5FC5-47D3-A52A-3F6201A8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FC27-1C16-4236-B81B-DABC879F8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8ADF-B770-4D63-95BE-124AE4C04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92173-AC52-4B54-8193-C904D7BF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1556E-BF19-4976-BE04-1100EEF2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2DD3D-4B59-4963-AF81-1F34A2DB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4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63AC-ABEE-4FC4-A8D2-7783C96E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FC91C-45AB-4B86-B0FE-A462FC6F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42D95-EB89-4677-9AA6-5921F4F45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37C90-0EE7-437A-BE34-CB2246787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6CA48-959F-48F8-89B4-B94EDEE6E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BAB7C-1EF3-43E4-9ED8-D2D465FC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8C1C0-92F8-4F38-8C75-10F0B347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0A5E2-8C3D-40F6-AFCF-1420AFB1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DB45-492F-478E-918F-4A4F7517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EE3CF-F13D-4641-866F-3C6716C9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ACAB-4F97-434D-AAD4-1DD57588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8C01C-7803-4712-97E2-146B7BD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0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14028-56C0-41DD-B49C-2053F5E6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03F41-7AE3-43E7-B2A0-24236493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BDCDC-5B20-4A03-AA5E-ADCB944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5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588B-CF1B-4621-BB42-E18553B4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0CF5-98C7-435A-BA07-031B9B308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37D4D-2F25-41FD-BE32-DD50C21F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9CE4-CF62-4C65-BF54-ECA4583A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6E60C-CD36-48CF-A66C-FD52F7938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3FB0-3CBA-493E-8387-6CCDA99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8F90-84DE-4841-A87E-764365E1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3AB23-F257-40B3-92A9-CDD48A40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178E6-4688-462A-9565-884E92B5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DC3DE-B4D3-4E81-91B1-C0EC084B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F76DB-429E-435C-802E-10B25121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6B3E3-EA53-4A22-A179-BE3B3856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95C4C-651E-476F-9D78-E89D76BB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9B9D1-D7E8-4193-99DE-2E367A2A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F485-2DBD-4619-80CD-B91825C0F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5F680-383F-4D35-9CA8-2823C3881F91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4BB51-7B99-4065-B35D-3340A22A1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67B6-2FFA-45F2-AD2F-C44248F08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CDBDC90-AE55-4428-A53C-B2D5E8AE63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5"/>
            <a:ext cx="12192001" cy="68718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62D48-057F-4164-AFA6-53B545B750CC}"/>
              </a:ext>
            </a:extLst>
          </p:cNvPr>
          <p:cNvSpPr/>
          <p:nvPr userDrawn="1"/>
        </p:nvSpPr>
        <p:spPr>
          <a:xfrm>
            <a:off x="2639291" y="2207744"/>
            <a:ext cx="6913419" cy="244251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2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EFBD9-0F00-46E7-8290-D066B227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7297-04D7-4673-8EFE-7E5C39D88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486EA-8E90-4E86-8BFE-95ECFECC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C9FA9-9FBF-4DA4-8B8C-68F742AD185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2366-EB6F-41E2-8F74-05A683C0E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0748-2942-4EC9-A578-C2B35BD64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70FB2D-9D27-4804-A56B-FDC221ADB4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5"/>
            <a:ext cx="12192001" cy="6871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589F9A-CDD9-4808-B419-B8ABBFAA6CCC}"/>
              </a:ext>
            </a:extLst>
          </p:cNvPr>
          <p:cNvSpPr/>
          <p:nvPr userDrawn="1"/>
        </p:nvSpPr>
        <p:spPr>
          <a:xfrm>
            <a:off x="277091" y="224488"/>
            <a:ext cx="11637818" cy="640902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10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66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9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71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30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3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08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64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2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129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4DC302-0295-4090-A3FF-0F1E2758BC2D}"/>
</file>

<file path=customXml/itemProps2.xml><?xml version="1.0" encoding="utf-8"?>
<ds:datastoreItem xmlns:ds="http://schemas.openxmlformats.org/officeDocument/2006/customXml" ds:itemID="{4447E638-C305-4A84-8E50-100AEE4D4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Delzer</dc:creator>
  <cp:lastModifiedBy>COOPER Sarina [Southern River College]</cp:lastModifiedBy>
  <cp:revision>22</cp:revision>
  <dcterms:created xsi:type="dcterms:W3CDTF">2019-11-10T00:36:51Z</dcterms:created>
  <dcterms:modified xsi:type="dcterms:W3CDTF">2023-07-23T11:32:32Z</dcterms:modified>
</cp:coreProperties>
</file>